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Fraunces" panose="020B0604020202020204" charset="0"/>
      <p:regular r:id="rId15"/>
      <p:bold r:id="rId16"/>
      <p:italic r:id="rId17"/>
      <p:boldItalic r:id="rId18"/>
    </p:embeddedFont>
    <p:embeddedFont>
      <p:font typeface="Nobile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16105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reswald.a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musicgpt.a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resenton.a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lingai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odcast.adobe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amma.ap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uno.a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nwaym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aption.a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resenton.a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2705100" y="1837849"/>
            <a:ext cx="9220081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550"/>
              <a:buFont typeface="Fraunces"/>
              <a:buNone/>
            </a:pPr>
            <a:r>
              <a:rPr lang="en-US" sz="35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AI Tools for Content Creation and Media</a:t>
            </a:r>
            <a:endParaRPr sz="3550" b="0" i="0" u="none" strike="noStrike" cap="none"/>
          </a:p>
        </p:txBody>
      </p:sp>
      <p:sp>
        <p:nvSpPr>
          <p:cNvPr id="53" name="Google Shape;53;p15"/>
          <p:cNvSpPr/>
          <p:nvPr/>
        </p:nvSpPr>
        <p:spPr>
          <a:xfrm>
            <a:off x="2950607" y="2495550"/>
            <a:ext cx="8729067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lnSpc>
                <a:spcPct val="125352"/>
              </a:lnSpc>
              <a:buClr>
                <a:srgbClr val="3B4540"/>
              </a:buClr>
              <a:buSzPts val="3550"/>
            </a:pPr>
            <a:r>
              <a:rPr lang="ar-SA" sz="3550" b="1" dirty="0">
                <a:solidFill>
                  <a:srgbClr val="3B4540"/>
                </a:solidFill>
                <a:latin typeface="Fraunces"/>
                <a:sym typeface="Fraunces"/>
              </a:rPr>
              <a:t>(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أدوات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الذكاء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الاصطناعي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لإنشاء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المحتوى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والإعلام</a:t>
            </a:r>
            <a:r>
              <a:rPr lang="ar-SA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)</a:t>
            </a:r>
            <a:endParaRPr sz="3550" b="0" i="0" u="none" strike="noStrike" cap="none" dirty="0"/>
          </a:p>
        </p:txBody>
      </p:sp>
      <p:sp>
        <p:nvSpPr>
          <p:cNvPr id="54" name="Google Shape;54;p15"/>
          <p:cNvSpPr/>
          <p:nvPr/>
        </p:nvSpPr>
        <p:spPr>
          <a:xfrm>
            <a:off x="793790" y="3606760"/>
            <a:ext cx="11411188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  <p:pic>
        <p:nvPicPr>
          <p:cNvPr id="55" name="Google Shape;55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6643" y="3657838"/>
            <a:ext cx="697468" cy="67556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/>
          <p:cNvSpPr/>
          <p:nvPr/>
        </p:nvSpPr>
        <p:spPr>
          <a:xfrm>
            <a:off x="12766000" y="4588550"/>
            <a:ext cx="107811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  <p:sp>
        <p:nvSpPr>
          <p:cNvPr id="57" name="Google Shape;57;p15"/>
          <p:cNvSpPr/>
          <p:nvPr/>
        </p:nvSpPr>
        <p:spPr>
          <a:xfrm>
            <a:off x="793790" y="541067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  <p:sp>
        <p:nvSpPr>
          <p:cNvPr id="58" name="Google Shape;58;p15"/>
          <p:cNvSpPr/>
          <p:nvPr/>
        </p:nvSpPr>
        <p:spPr>
          <a:xfrm>
            <a:off x="793790" y="602873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58341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/>
          <p:nvPr/>
        </p:nvSpPr>
        <p:spPr>
          <a:xfrm>
            <a:off x="723305" y="3430548"/>
            <a:ext cx="12377737" cy="64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9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050"/>
              <a:buFont typeface="Fraunces"/>
              <a:buNone/>
            </a:pPr>
            <a:r>
              <a:rPr lang="en-US" sz="4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Preswald: Comprehensive Presentation Toolkit</a:t>
            </a:r>
            <a:endParaRPr sz="4050" b="0" i="0" u="none" strike="noStrike" cap="none"/>
          </a:p>
        </p:txBody>
      </p:sp>
      <p:sp>
        <p:nvSpPr>
          <p:cNvPr id="179" name="Google Shape;179;p24"/>
          <p:cNvSpPr/>
          <p:nvPr/>
        </p:nvSpPr>
        <p:spPr>
          <a:xfrm>
            <a:off x="723305" y="4386382"/>
            <a:ext cx="13183791" cy="66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Preswald.ai offers an all-in-one AI platform for presentation creation, including content generation, visual design, and audience engagement features.</a:t>
            </a:r>
            <a:endParaRPr sz="1600" b="0" i="0" u="none" strike="noStrike" cap="none"/>
          </a:p>
        </p:txBody>
      </p:sp>
      <p:sp>
        <p:nvSpPr>
          <p:cNvPr id="180" name="Google Shape;180;p24"/>
          <p:cNvSpPr/>
          <p:nvPr/>
        </p:nvSpPr>
        <p:spPr>
          <a:xfrm>
            <a:off x="723305" y="5280065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Start a new project on </a:t>
            </a:r>
            <a:r>
              <a:rPr lang="en-US" sz="16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preswald.ai</a:t>
            </a:r>
            <a:endParaRPr sz="1600" b="0" i="0" u="none" strike="noStrike" cap="none"/>
          </a:p>
        </p:txBody>
      </p:sp>
      <p:sp>
        <p:nvSpPr>
          <p:cNvPr id="181" name="Google Shape;181;p24"/>
          <p:cNvSpPr/>
          <p:nvPr/>
        </p:nvSpPr>
        <p:spPr>
          <a:xfrm>
            <a:off x="723305" y="5682972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your topic and key points for AI content generation.</a:t>
            </a:r>
            <a:endParaRPr sz="1600" b="0" i="0" u="none" strike="noStrike" cap="none"/>
          </a:p>
        </p:txBody>
      </p:sp>
      <p:sp>
        <p:nvSpPr>
          <p:cNvPr id="182" name="Google Shape;182;p24"/>
          <p:cNvSpPr/>
          <p:nvPr/>
        </p:nvSpPr>
        <p:spPr>
          <a:xfrm>
            <a:off x="723305" y="6085880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Select design templates and customize visuals.</a:t>
            </a:r>
            <a:endParaRPr sz="1600" b="0" i="0" u="none" strike="noStrike" cap="none"/>
          </a:p>
        </p:txBody>
      </p:sp>
      <p:sp>
        <p:nvSpPr>
          <p:cNvPr id="183" name="Google Shape;183;p24"/>
          <p:cNvSpPr/>
          <p:nvPr/>
        </p:nvSpPr>
        <p:spPr>
          <a:xfrm>
            <a:off x="723305" y="6488787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interactive elements for audience participation.</a:t>
            </a:r>
            <a:endParaRPr sz="1600" b="0" i="0" u="none" strike="noStrike" cap="none"/>
          </a:p>
        </p:txBody>
      </p:sp>
      <p:sp>
        <p:nvSpPr>
          <p:cNvPr id="184" name="Google Shape;184;p24"/>
          <p:cNvSpPr/>
          <p:nvPr/>
        </p:nvSpPr>
        <p:spPr>
          <a:xfrm>
            <a:off x="723305" y="7051834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Generate an entire sales pitch presentation, including competitive analysis and market trends, in minutes.</a:t>
            </a:r>
            <a:endParaRPr sz="1600" b="0" i="0" u="none" strike="noStrike" cap="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/>
          <p:nvPr/>
        </p:nvSpPr>
        <p:spPr>
          <a:xfrm>
            <a:off x="793790" y="1047274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MusicGPT: Contextual Music Generation</a:t>
            </a:r>
            <a:endParaRPr sz="4450" b="0" i="0" u="none" strike="noStrike" cap="none"/>
          </a:p>
        </p:txBody>
      </p:sp>
      <p:sp>
        <p:nvSpPr>
          <p:cNvPr id="192" name="Google Shape;192;p25"/>
          <p:cNvSpPr/>
          <p:nvPr/>
        </p:nvSpPr>
        <p:spPr>
          <a:xfrm>
            <a:off x="793790" y="2804993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MusicGPT.ai specializes in generating context-aware music, perfect for specific moods, scenarios, or accompanying various media types, based on AI's understanding of human preferences.</a:t>
            </a:r>
            <a:endParaRPr sz="1750" b="0" i="0" u="none" strike="noStrike" cap="none"/>
          </a:p>
        </p:txBody>
      </p:sp>
      <p:sp>
        <p:nvSpPr>
          <p:cNvPr id="193" name="Google Shape;193;p25"/>
          <p:cNvSpPr/>
          <p:nvPr/>
        </p:nvSpPr>
        <p:spPr>
          <a:xfrm>
            <a:off x="793790" y="4148852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Access </a:t>
            </a: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musicgpt.ai</a:t>
            </a:r>
            <a:endParaRPr sz="1750" b="0" i="0" u="none" strike="noStrike" cap="none"/>
          </a:p>
        </p:txBody>
      </p:sp>
      <p:sp>
        <p:nvSpPr>
          <p:cNvPr id="194" name="Google Shape;194;p25"/>
          <p:cNvSpPr/>
          <p:nvPr/>
        </p:nvSpPr>
        <p:spPr>
          <a:xfrm>
            <a:off x="793790" y="4591050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Provide specific parameters for your desired music (e.g., "upbeat, instrumental for studying").</a:t>
            </a:r>
            <a:endParaRPr sz="1750" b="0" i="0" u="none" strike="noStrike" cap="none"/>
          </a:p>
        </p:txBody>
      </p:sp>
      <p:sp>
        <p:nvSpPr>
          <p:cNvPr id="195" name="Google Shape;195;p25"/>
          <p:cNvSpPr/>
          <p:nvPr/>
        </p:nvSpPr>
        <p:spPr>
          <a:xfrm>
            <a:off x="793790" y="5396151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and preview unique musical pieces.</a:t>
            </a:r>
            <a:endParaRPr sz="1750" b="0" i="0" u="none" strike="noStrike" cap="none"/>
          </a:p>
        </p:txBody>
      </p:sp>
      <p:sp>
        <p:nvSpPr>
          <p:cNvPr id="196" name="Google Shape;196;p25"/>
          <p:cNvSpPr/>
          <p:nvPr/>
        </p:nvSpPr>
        <p:spPr>
          <a:xfrm>
            <a:off x="793790" y="583834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the generated music into your projects.</a:t>
            </a:r>
            <a:endParaRPr sz="1750" b="0" i="0" u="none" strike="noStrike" cap="none"/>
          </a:p>
        </p:txBody>
      </p:sp>
      <p:sp>
        <p:nvSpPr>
          <p:cNvPr id="197" name="Google Shape;197;p25"/>
          <p:cNvSpPr/>
          <p:nvPr/>
        </p:nvSpPr>
        <p:spPr>
          <a:xfrm>
            <a:off x="793790" y="6456402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Create an inspiring and focus-enhancing instrumental track for a study session or a creative writing project.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65580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/>
          <p:nvPr/>
        </p:nvSpPr>
        <p:spPr>
          <a:xfrm>
            <a:off x="743545" y="3411736"/>
            <a:ext cx="12057340" cy="66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150"/>
              <a:buFont typeface="Fraunces"/>
              <a:buNone/>
            </a:pPr>
            <a:r>
              <a:rPr lang="en-US" sz="4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Presenton: AI-Driven Presentation Coaching</a:t>
            </a:r>
            <a:endParaRPr sz="4150" b="0" i="0" u="none" strike="noStrike" cap="none"/>
          </a:p>
        </p:txBody>
      </p:sp>
      <p:sp>
        <p:nvSpPr>
          <p:cNvPr id="205" name="Google Shape;205;p26"/>
          <p:cNvSpPr/>
          <p:nvPr/>
        </p:nvSpPr>
        <p:spPr>
          <a:xfrm>
            <a:off x="743545" y="4394240"/>
            <a:ext cx="13143309" cy="67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Presenton.ai uses AI to analyze your presentation delivery, providing real-time feedback on pacing, tone, body language, and slide design for improvement.</a:t>
            </a:r>
            <a:endParaRPr sz="1650" b="0" i="0" u="none" strike="noStrike" cap="none"/>
          </a:p>
        </p:txBody>
      </p:sp>
      <p:sp>
        <p:nvSpPr>
          <p:cNvPr id="206" name="Google Shape;206;p26"/>
          <p:cNvSpPr/>
          <p:nvPr/>
        </p:nvSpPr>
        <p:spPr>
          <a:xfrm>
            <a:off x="743545" y="5312807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Record your presentation practice session on </a:t>
            </a:r>
            <a:r>
              <a:rPr lang="en-US" sz="16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presenton.ai</a:t>
            </a:r>
            <a:endParaRPr sz="1650" b="0" i="0" u="none" strike="noStrike" cap="none"/>
          </a:p>
        </p:txBody>
      </p:sp>
      <p:sp>
        <p:nvSpPr>
          <p:cNvPr id="207" name="Google Shape;207;p26"/>
          <p:cNvSpPr/>
          <p:nvPr/>
        </p:nvSpPr>
        <p:spPr>
          <a:xfrm>
            <a:off x="743545" y="5726906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detailed AI analysis and actionable insights.</a:t>
            </a:r>
            <a:endParaRPr sz="1650" b="0" i="0" u="none" strike="noStrike" cap="none"/>
          </a:p>
        </p:txBody>
      </p:sp>
      <p:sp>
        <p:nvSpPr>
          <p:cNvPr id="208" name="Google Shape;208;p26"/>
          <p:cNvSpPr/>
          <p:nvPr/>
        </p:nvSpPr>
        <p:spPr>
          <a:xfrm>
            <a:off x="743545" y="6141006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Implement feedback and refine your delivery.</a:t>
            </a:r>
            <a:endParaRPr sz="1650" b="0" i="0" u="none" strike="noStrike" cap="none"/>
          </a:p>
        </p:txBody>
      </p:sp>
      <p:sp>
        <p:nvSpPr>
          <p:cNvPr id="209" name="Google Shape;209;p26"/>
          <p:cNvSpPr/>
          <p:nvPr/>
        </p:nvSpPr>
        <p:spPr>
          <a:xfrm>
            <a:off x="743545" y="6555105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Track progress over multiple practice sessions.</a:t>
            </a:r>
            <a:endParaRPr sz="1650" b="0" i="0" u="none" strike="noStrike" cap="none"/>
          </a:p>
        </p:txBody>
      </p:sp>
      <p:sp>
        <p:nvSpPr>
          <p:cNvPr id="210" name="Google Shape;210;p26"/>
          <p:cNvSpPr/>
          <p:nvPr/>
        </p:nvSpPr>
        <p:spPr>
          <a:xfrm>
            <a:off x="743545" y="7133868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Improve your public speaking skills for an upcoming conference by receiving objective AI-driven coaching.</a:t>
            </a:r>
            <a:endParaRPr sz="1650" b="0" i="0" u="none" strike="noStrike" cap="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694373" y="547449"/>
            <a:ext cx="4960025" cy="61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900"/>
              <a:buFont typeface="Fraunces"/>
              <a:buNone/>
            </a:pPr>
            <a:r>
              <a:rPr lang="en-US" sz="39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Outline</a:t>
            </a:r>
            <a:endParaRPr sz="3900" b="0" i="0" u="none" strike="noStrike" cap="none"/>
          </a:p>
        </p:txBody>
      </p:sp>
      <p:sp>
        <p:nvSpPr>
          <p:cNvPr id="65" name="Google Shape;65;p16"/>
          <p:cNvSpPr/>
          <p:nvPr/>
        </p:nvSpPr>
        <p:spPr>
          <a:xfrm>
            <a:off x="694373" y="156412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Video Generator (مولد فيديو بالذكاء الاصطناعي)</a:t>
            </a:r>
            <a:endParaRPr sz="1550" b="0" i="0" u="none" strike="noStrike" cap="none"/>
          </a:p>
        </p:txBody>
      </p:sp>
      <p:sp>
        <p:nvSpPr>
          <p:cNvPr id="66" name="Google Shape;66;p16"/>
          <p:cNvSpPr/>
          <p:nvPr/>
        </p:nvSpPr>
        <p:spPr>
          <a:xfrm>
            <a:off x="694373" y="195083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Audio Enhancement (تحسين الصوت بالذكاء الاصطناعي)</a:t>
            </a:r>
            <a:endParaRPr sz="1550" b="0" i="0" u="none" strike="noStrike" cap="none"/>
          </a:p>
        </p:txBody>
      </p:sp>
      <p:sp>
        <p:nvSpPr>
          <p:cNvPr id="67" name="Google Shape;67;p16"/>
          <p:cNvSpPr/>
          <p:nvPr/>
        </p:nvSpPr>
        <p:spPr>
          <a:xfrm>
            <a:off x="694373" y="233755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AI-Powered Talking Avatar Platform (منصة أفاتار ناطق بالذكاء الاصطناعي)</a:t>
            </a:r>
            <a:endParaRPr sz="1550" b="0" i="0" u="none" strike="noStrike" cap="none"/>
          </a:p>
        </p:txBody>
      </p:sp>
      <p:sp>
        <p:nvSpPr>
          <p:cNvPr id="68" name="Google Shape;68;p16"/>
          <p:cNvSpPr/>
          <p:nvPr/>
        </p:nvSpPr>
        <p:spPr>
          <a:xfrm>
            <a:off x="694373" y="272426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Presentation Creator Online (منشئ العروض التقديمية عبر الإنترنت)</a:t>
            </a:r>
            <a:endParaRPr sz="1550" b="0" i="0" u="none" strike="noStrike" cap="none"/>
          </a:p>
        </p:txBody>
      </p:sp>
      <p:sp>
        <p:nvSpPr>
          <p:cNvPr id="69" name="Google Shape;69;p16"/>
          <p:cNvSpPr/>
          <p:nvPr/>
        </p:nvSpPr>
        <p:spPr>
          <a:xfrm>
            <a:off x="694373" y="311098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Song Generation (توليد الأغاني بالذكاء الاصطناعي)</a:t>
            </a:r>
            <a:endParaRPr sz="1550" b="0" i="0" u="none" strike="noStrike" cap="none"/>
          </a:p>
        </p:txBody>
      </p:sp>
      <p:sp>
        <p:nvSpPr>
          <p:cNvPr id="70" name="Google Shape;70;p16"/>
          <p:cNvSpPr/>
          <p:nvPr/>
        </p:nvSpPr>
        <p:spPr>
          <a:xfrm>
            <a:off x="694373" y="349769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Creative AI Platform (منصة إبداعية بالذكاء الاصطناعي)</a:t>
            </a:r>
            <a:endParaRPr sz="1550" b="0" i="0" u="none" strike="noStrike" cap="none"/>
          </a:p>
        </p:txBody>
      </p:sp>
      <p:sp>
        <p:nvSpPr>
          <p:cNvPr id="71" name="Google Shape;71;p16"/>
          <p:cNvSpPr/>
          <p:nvPr/>
        </p:nvSpPr>
        <p:spPr>
          <a:xfrm>
            <a:off x="694373" y="388441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Social Media Caption Generator (مولد تسميات وسائل التواصل الاجتماعي)</a:t>
            </a:r>
            <a:endParaRPr sz="1550" b="0" i="0" u="none" strike="noStrike" cap="none"/>
          </a:p>
        </p:txBody>
      </p:sp>
      <p:sp>
        <p:nvSpPr>
          <p:cNvPr id="72" name="Google Shape;72;p16"/>
          <p:cNvSpPr/>
          <p:nvPr/>
        </p:nvSpPr>
        <p:spPr>
          <a:xfrm>
            <a:off x="694373" y="427112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Presentation Creator Offline (منشئ عروض تقديمية دون اتصال)</a:t>
            </a:r>
            <a:endParaRPr sz="1550" b="0" i="0" u="none" strike="noStrike" cap="none"/>
          </a:p>
        </p:txBody>
      </p:sp>
      <p:sp>
        <p:nvSpPr>
          <p:cNvPr id="73" name="Google Shape;73;p16"/>
          <p:cNvSpPr/>
          <p:nvPr/>
        </p:nvSpPr>
        <p:spPr>
          <a:xfrm>
            <a:off x="694373" y="465784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Turn Python Scripts into Apps &amp; Dashboards (تحويل سكربتات بايثون إلى تطبيقات ولوحات تحكم)</a:t>
            </a:r>
            <a:endParaRPr sz="1550" b="0" i="0" u="none" strike="noStrike" cap="none"/>
          </a:p>
        </p:txBody>
      </p:sp>
      <p:sp>
        <p:nvSpPr>
          <p:cNvPr id="74" name="Google Shape;74;p16"/>
          <p:cNvSpPr/>
          <p:nvPr/>
        </p:nvSpPr>
        <p:spPr>
          <a:xfrm>
            <a:off x="694373" y="504455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Video Enhancement Tool (أداة تحسين الفيديو)</a:t>
            </a:r>
            <a:endParaRPr sz="1550" b="0" i="0" u="none" strike="noStrike" cap="none"/>
          </a:p>
        </p:txBody>
      </p:sp>
      <p:sp>
        <p:nvSpPr>
          <p:cNvPr id="75" name="Google Shape;75;p16"/>
          <p:cNvSpPr/>
          <p:nvPr/>
        </p:nvSpPr>
        <p:spPr>
          <a:xfrm>
            <a:off x="694373" y="543127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Video Editor (محرر فيديو بالذكاء الاصطناعي)</a:t>
            </a:r>
            <a:endParaRPr sz="1550" b="0" i="0" u="none" strike="noStrike" cap="none"/>
          </a:p>
        </p:txBody>
      </p:sp>
      <p:sp>
        <p:nvSpPr>
          <p:cNvPr id="76" name="Google Shape;76;p16"/>
          <p:cNvSpPr/>
          <p:nvPr/>
        </p:nvSpPr>
        <p:spPr>
          <a:xfrm>
            <a:off x="694373" y="581798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Motion Graphics Creator (منشئ رسوم متحركة بالذكاء الاصطناعي)</a:t>
            </a:r>
            <a:endParaRPr sz="1550" b="0" i="0" u="none" strike="noStrike" cap="none"/>
          </a:p>
        </p:txBody>
      </p:sp>
      <p:sp>
        <p:nvSpPr>
          <p:cNvPr id="77" name="Google Shape;77;p16"/>
          <p:cNvSpPr/>
          <p:nvPr/>
        </p:nvSpPr>
        <p:spPr>
          <a:xfrm>
            <a:off x="694373" y="620470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Music Creation (إنشاء الموسيقى بالذكاء الاصطناعي)</a:t>
            </a:r>
            <a:endParaRPr sz="1550" b="0" i="0" u="none" strike="noStrike" cap="none"/>
          </a:p>
        </p:txBody>
      </p:sp>
      <p:sp>
        <p:nvSpPr>
          <p:cNvPr id="78" name="Google Shape;78;p16"/>
          <p:cNvSpPr/>
          <p:nvPr/>
        </p:nvSpPr>
        <p:spPr>
          <a:xfrm>
            <a:off x="694373" y="659141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Hailuo AI (هايلوو للذكاء الاصطناعي)</a:t>
            </a:r>
            <a:endParaRPr sz="1550" b="0" i="0" u="none" strike="noStrike" cap="none"/>
          </a:p>
        </p:txBody>
      </p:sp>
      <p:sp>
        <p:nvSpPr>
          <p:cNvPr id="79" name="Google Shape;79;p16"/>
          <p:cNvSpPr/>
          <p:nvPr/>
        </p:nvSpPr>
        <p:spPr>
          <a:xfrm>
            <a:off x="694373" y="6978134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Presentation Agents (وكلاء العروض التقديمية)</a:t>
            </a:r>
            <a:endParaRPr sz="1550" b="0" i="0" u="none" strike="noStrike" cap="none"/>
          </a:p>
        </p:txBody>
      </p:sp>
      <p:sp>
        <p:nvSpPr>
          <p:cNvPr id="80" name="Google Shape;80;p16"/>
          <p:cNvSpPr/>
          <p:nvPr/>
        </p:nvSpPr>
        <p:spPr>
          <a:xfrm>
            <a:off x="694373" y="7364849"/>
            <a:ext cx="13241655" cy="3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Filmmaking Tool (أداة صناعة الأفلام بالذكاء الاصطناعي)</a:t>
            </a:r>
            <a:endParaRPr sz="15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793790" y="1228725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Kling AI: Unleashing Creative Video</a:t>
            </a:r>
            <a:endParaRPr sz="4450" b="0" i="0" u="none" strike="noStrike" cap="none"/>
          </a:p>
        </p:txBody>
      </p:sp>
      <p:sp>
        <p:nvSpPr>
          <p:cNvPr id="88" name="Google Shape;88;p17"/>
          <p:cNvSpPr/>
          <p:nvPr/>
        </p:nvSpPr>
        <p:spPr>
          <a:xfrm>
            <a:off x="793790" y="2986445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Kling AI is an innovative platform leveraging artificial intelligence to generate high-quality video content from text prompts, streamlining the production process.</a:t>
            </a:r>
            <a:endParaRPr sz="1750" b="0" i="0" u="none" strike="noStrike" cap="none"/>
          </a:p>
        </p:txBody>
      </p:sp>
      <p:sp>
        <p:nvSpPr>
          <p:cNvPr id="89" name="Google Shape;89;p17"/>
          <p:cNvSpPr/>
          <p:nvPr/>
        </p:nvSpPr>
        <p:spPr>
          <a:xfrm>
            <a:off x="793790" y="4330303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Visit </a:t>
            </a: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klingai.com</a:t>
            </a:r>
            <a:endParaRPr sz="1750" b="0" i="0" u="none" strike="noStrike" cap="none"/>
          </a:p>
        </p:txBody>
      </p:sp>
      <p:sp>
        <p:nvSpPr>
          <p:cNvPr id="90" name="Google Shape;90;p17"/>
          <p:cNvSpPr/>
          <p:nvPr/>
        </p:nvSpPr>
        <p:spPr>
          <a:xfrm>
            <a:off x="793790" y="4772501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your desired video script or concept.</a:t>
            </a:r>
            <a:endParaRPr sz="1750" b="0" i="0" u="none" strike="noStrike" cap="none"/>
          </a:p>
        </p:txBody>
      </p:sp>
      <p:sp>
        <p:nvSpPr>
          <p:cNvPr id="91" name="Google Shape;91;p17"/>
          <p:cNvSpPr/>
          <p:nvPr/>
        </p:nvSpPr>
        <p:spPr>
          <a:xfrm>
            <a:off x="793790" y="521469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Select preferred styles and visual elements.</a:t>
            </a:r>
            <a:endParaRPr sz="1750" b="0" i="0" u="none" strike="noStrike" cap="none"/>
          </a:p>
        </p:txBody>
      </p:sp>
      <p:sp>
        <p:nvSpPr>
          <p:cNvPr id="92" name="Google Shape;92;p17"/>
          <p:cNvSpPr/>
          <p:nvPr/>
        </p:nvSpPr>
        <p:spPr>
          <a:xfrm>
            <a:off x="793790" y="5656898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and refine your AI-powered video creation.</a:t>
            </a:r>
            <a:endParaRPr sz="1750" b="0" i="0" u="none" strike="noStrike" cap="none"/>
          </a:p>
        </p:txBody>
      </p:sp>
      <p:sp>
        <p:nvSpPr>
          <p:cNvPr id="93" name="Google Shape;93;p17"/>
          <p:cNvSpPr/>
          <p:nvPr/>
        </p:nvSpPr>
        <p:spPr>
          <a:xfrm>
            <a:off x="793790" y="6274951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Create a short marketing video for a new product launch by simply describing its features and benefits.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583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/>
          <p:nvPr/>
        </p:nvSpPr>
        <p:spPr>
          <a:xfrm>
            <a:off x="723305" y="3430548"/>
            <a:ext cx="12899827" cy="64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9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050"/>
              <a:buFont typeface="Fraunces"/>
              <a:buNone/>
            </a:pPr>
            <a:r>
              <a:rPr lang="en-US" sz="4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Adobe Podcast: Professional Audio Enhancement</a:t>
            </a:r>
            <a:endParaRPr sz="4050" b="0" i="0" u="none" strike="noStrike" cap="none"/>
          </a:p>
        </p:txBody>
      </p:sp>
      <p:sp>
        <p:nvSpPr>
          <p:cNvPr id="101" name="Google Shape;101;p18"/>
          <p:cNvSpPr/>
          <p:nvPr/>
        </p:nvSpPr>
        <p:spPr>
          <a:xfrm>
            <a:off x="723305" y="4386382"/>
            <a:ext cx="13183791" cy="66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Adobe Podcast utilizes AI to dramatically improve audio quality, removing background noise, enhancing speech, and adding studio-like effects with ease.</a:t>
            </a:r>
            <a:endParaRPr sz="1600" b="0" i="0" u="none" strike="noStrike" cap="none"/>
          </a:p>
        </p:txBody>
      </p:sp>
      <p:sp>
        <p:nvSpPr>
          <p:cNvPr id="102" name="Google Shape;102;p18"/>
          <p:cNvSpPr/>
          <p:nvPr/>
        </p:nvSpPr>
        <p:spPr>
          <a:xfrm>
            <a:off x="723305" y="5280065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Access </a:t>
            </a:r>
            <a:r>
              <a:rPr lang="en-US" sz="16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podcast.adobe.com</a:t>
            </a:r>
            <a:endParaRPr sz="1600" b="0" i="0" u="none" strike="noStrike" cap="none"/>
          </a:p>
        </p:txBody>
      </p:sp>
      <p:sp>
        <p:nvSpPr>
          <p:cNvPr id="103" name="Google Shape;103;p18"/>
          <p:cNvSpPr/>
          <p:nvPr/>
        </p:nvSpPr>
        <p:spPr>
          <a:xfrm>
            <a:off x="723305" y="5682972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raw audio file.</a:t>
            </a:r>
            <a:endParaRPr sz="1600" b="0" i="0" u="none" strike="noStrike" cap="none"/>
          </a:p>
        </p:txBody>
      </p:sp>
      <p:sp>
        <p:nvSpPr>
          <p:cNvPr id="104" name="Google Shape;104;p18"/>
          <p:cNvSpPr/>
          <p:nvPr/>
        </p:nvSpPr>
        <p:spPr>
          <a:xfrm>
            <a:off x="723305" y="6085880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Apply AI-powered enhancements (e.g., noise reduction, speech clarity).</a:t>
            </a:r>
            <a:endParaRPr sz="1600" b="0" i="0" u="none" strike="noStrike" cap="none"/>
          </a:p>
        </p:txBody>
      </p:sp>
      <p:sp>
        <p:nvSpPr>
          <p:cNvPr id="105" name="Google Shape;105;p18"/>
          <p:cNvSpPr/>
          <p:nvPr/>
        </p:nvSpPr>
        <p:spPr>
          <a:xfrm>
            <a:off x="723305" y="6488787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Download your polished, professional-grade audio.</a:t>
            </a:r>
            <a:endParaRPr sz="1600" b="0" i="0" u="none" strike="noStrike" cap="none"/>
          </a:p>
        </p:txBody>
      </p:sp>
      <p:sp>
        <p:nvSpPr>
          <p:cNvPr id="106" name="Google Shape;106;p18"/>
          <p:cNvSpPr/>
          <p:nvPr/>
        </p:nvSpPr>
        <p:spPr>
          <a:xfrm>
            <a:off x="723305" y="7051834"/>
            <a:ext cx="13183791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Transform a casually recorded interview into broadcast-ready audio by removing ambient cafe noise.</a:t>
            </a:r>
            <a:endParaRPr sz="1600" b="0" i="0" u="none" strike="noStrike" cap="non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793790" y="1047274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Gamma: Dynamic Presentation Design</a:t>
            </a:r>
            <a:endParaRPr sz="4450" b="0" i="0" u="none" strike="noStrike" cap="none"/>
          </a:p>
        </p:txBody>
      </p:sp>
      <p:sp>
        <p:nvSpPr>
          <p:cNvPr id="114" name="Google Shape;114;p19"/>
          <p:cNvSpPr/>
          <p:nvPr/>
        </p:nvSpPr>
        <p:spPr>
          <a:xfrm>
            <a:off x="793790" y="2804993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Gamma is an AI-powered tool that helps you create stunning, responsive presentations and documents with minimal effort, focusing on visual storytelling.</a:t>
            </a:r>
            <a:endParaRPr sz="1750" b="0" i="0" u="none" strike="noStrike" cap="none"/>
          </a:p>
        </p:txBody>
      </p:sp>
      <p:sp>
        <p:nvSpPr>
          <p:cNvPr id="115" name="Google Shape;115;p19"/>
          <p:cNvSpPr/>
          <p:nvPr/>
        </p:nvSpPr>
        <p:spPr>
          <a:xfrm>
            <a:off x="793790" y="4148852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Go to </a:t>
            </a: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gamma.app</a:t>
            </a:r>
            <a:endParaRPr sz="1750" b="0" i="0" u="none" strike="noStrike" cap="none"/>
          </a:p>
        </p:txBody>
      </p:sp>
      <p:sp>
        <p:nvSpPr>
          <p:cNvPr id="116" name="Google Shape;116;p19"/>
          <p:cNvSpPr/>
          <p:nvPr/>
        </p:nvSpPr>
        <p:spPr>
          <a:xfrm>
            <a:off x="793790" y="4591050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Enter your content or outline.</a:t>
            </a:r>
            <a:endParaRPr sz="1750" b="0" i="0" u="none" strike="noStrike" cap="none"/>
          </a:p>
        </p:txBody>
      </p:sp>
      <p:sp>
        <p:nvSpPr>
          <p:cNvPr id="117" name="Google Shape;117;p19"/>
          <p:cNvSpPr/>
          <p:nvPr/>
        </p:nvSpPr>
        <p:spPr>
          <a:xfrm>
            <a:off x="793790" y="5033248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from various AI-suggested designs and themes.</a:t>
            </a:r>
            <a:endParaRPr sz="1750" b="0" i="0" u="none" strike="noStrike" cap="none"/>
          </a:p>
        </p:txBody>
      </p:sp>
      <p:sp>
        <p:nvSpPr>
          <p:cNvPr id="118" name="Google Shape;118;p19"/>
          <p:cNvSpPr/>
          <p:nvPr/>
        </p:nvSpPr>
        <p:spPr>
          <a:xfrm>
            <a:off x="793790" y="5475446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and customize your interactive presentation.</a:t>
            </a:r>
            <a:endParaRPr sz="1750" b="0" i="0" u="none" strike="noStrike" cap="none"/>
          </a:p>
        </p:txBody>
      </p:sp>
      <p:sp>
        <p:nvSpPr>
          <p:cNvPr id="119" name="Google Shape;119;p19"/>
          <p:cNvSpPr/>
          <p:nvPr/>
        </p:nvSpPr>
        <p:spPr>
          <a:xfrm>
            <a:off x="793790" y="6093500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Quickly create an engaging academic presentation from your research paper, complete with compelling visuals.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793790" y="1228725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Suno: AI-Generated Music Creation</a:t>
            </a:r>
            <a:endParaRPr sz="4450" b="0" i="0" u="none" strike="noStrike" cap="none"/>
          </a:p>
        </p:txBody>
      </p:sp>
      <p:sp>
        <p:nvSpPr>
          <p:cNvPr id="127" name="Google Shape;127;p20"/>
          <p:cNvSpPr/>
          <p:nvPr/>
        </p:nvSpPr>
        <p:spPr>
          <a:xfrm>
            <a:off x="793790" y="2986445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Suno is an innovative AI platform that allows users to create original songs and musical compositions from simple text descriptions or prompts.</a:t>
            </a:r>
            <a:endParaRPr sz="1750" b="0" i="0" u="none" strike="noStrike" cap="none"/>
          </a:p>
        </p:txBody>
      </p:sp>
      <p:sp>
        <p:nvSpPr>
          <p:cNvPr id="128" name="Google Shape;128;p20"/>
          <p:cNvSpPr/>
          <p:nvPr/>
        </p:nvSpPr>
        <p:spPr>
          <a:xfrm>
            <a:off x="793790" y="4330303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Visit </a:t>
            </a: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suno.ai</a:t>
            </a:r>
            <a:endParaRPr sz="1750" b="0" i="0" u="none" strike="noStrike" cap="none"/>
          </a:p>
        </p:txBody>
      </p:sp>
      <p:sp>
        <p:nvSpPr>
          <p:cNvPr id="129" name="Google Shape;129;p20"/>
          <p:cNvSpPr/>
          <p:nvPr/>
        </p:nvSpPr>
        <p:spPr>
          <a:xfrm>
            <a:off x="793790" y="4772501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Describe the genre, mood, and instruments you desire.</a:t>
            </a:r>
            <a:endParaRPr sz="1750" b="0" i="0" u="none" strike="noStrike" cap="none"/>
          </a:p>
        </p:txBody>
      </p:sp>
      <p:sp>
        <p:nvSpPr>
          <p:cNvPr id="130" name="Google Shape;130;p20"/>
          <p:cNvSpPr/>
          <p:nvPr/>
        </p:nvSpPr>
        <p:spPr>
          <a:xfrm>
            <a:off x="793790" y="521469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multiple song variations.</a:t>
            </a:r>
            <a:endParaRPr sz="1750" b="0" i="0" u="none" strike="noStrike" cap="none"/>
          </a:p>
        </p:txBody>
      </p:sp>
      <p:sp>
        <p:nvSpPr>
          <p:cNvPr id="131" name="Google Shape;131;p20"/>
          <p:cNvSpPr/>
          <p:nvPr/>
        </p:nvSpPr>
        <p:spPr>
          <a:xfrm>
            <a:off x="793790" y="5656898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Download or share your unique AI-composed music.</a:t>
            </a:r>
            <a:endParaRPr sz="1750" b="0" i="0" u="none" strike="noStrike" cap="none"/>
          </a:p>
        </p:txBody>
      </p:sp>
      <p:sp>
        <p:nvSpPr>
          <p:cNvPr id="132" name="Google Shape;132;p20"/>
          <p:cNvSpPr/>
          <p:nvPr/>
        </p:nvSpPr>
        <p:spPr>
          <a:xfrm>
            <a:off x="793790" y="6274951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Create a custom background track for your YouTube video or a jingle for a personal project.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/>
          <p:nvPr/>
        </p:nvSpPr>
        <p:spPr>
          <a:xfrm>
            <a:off x="793790" y="1228725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Runway: Advanced Video Editing with AI</a:t>
            </a:r>
            <a:endParaRPr sz="4450" b="0" i="0" u="none" strike="noStrike" cap="none"/>
          </a:p>
        </p:txBody>
      </p:sp>
      <p:sp>
        <p:nvSpPr>
          <p:cNvPr id="140" name="Google Shape;140;p21"/>
          <p:cNvSpPr/>
          <p:nvPr/>
        </p:nvSpPr>
        <p:spPr>
          <a:xfrm>
            <a:off x="793790" y="2986445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Runway offers a suite of AI magic tools for video editing, enabling complex tasks like object removal, green screen, and generating video from text or images.</a:t>
            </a:r>
            <a:endParaRPr sz="1750" b="0" i="0" u="none" strike="noStrike" cap="none"/>
          </a:p>
        </p:txBody>
      </p:sp>
      <p:sp>
        <p:nvSpPr>
          <p:cNvPr id="141" name="Google Shape;141;p21"/>
          <p:cNvSpPr/>
          <p:nvPr/>
        </p:nvSpPr>
        <p:spPr>
          <a:xfrm>
            <a:off x="793790" y="4330303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Log in to </a:t>
            </a: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runwayml.com</a:t>
            </a:r>
            <a:endParaRPr sz="1750" b="0" i="0" u="none" strike="noStrike" cap="none"/>
          </a:p>
        </p:txBody>
      </p:sp>
      <p:sp>
        <p:nvSpPr>
          <p:cNvPr id="142" name="Google Shape;142;p21"/>
          <p:cNvSpPr/>
          <p:nvPr/>
        </p:nvSpPr>
        <p:spPr>
          <a:xfrm>
            <a:off x="793790" y="4772501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video footage.</a:t>
            </a:r>
            <a:endParaRPr sz="1750" b="0" i="0" u="none" strike="noStrike" cap="none"/>
          </a:p>
        </p:txBody>
      </p:sp>
      <p:sp>
        <p:nvSpPr>
          <p:cNvPr id="143" name="Google Shape;143;p21"/>
          <p:cNvSpPr/>
          <p:nvPr/>
        </p:nvSpPr>
        <p:spPr>
          <a:xfrm>
            <a:off x="793790" y="521469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AI tools for specific editing needs (e.g., motion tracking).</a:t>
            </a:r>
            <a:endParaRPr sz="1750" b="0" i="0" u="none" strike="noStrike" cap="none"/>
          </a:p>
        </p:txBody>
      </p:sp>
      <p:sp>
        <p:nvSpPr>
          <p:cNvPr id="144" name="Google Shape;144;p21"/>
          <p:cNvSpPr/>
          <p:nvPr/>
        </p:nvSpPr>
        <p:spPr>
          <a:xfrm>
            <a:off x="793790" y="5656898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Export your professionally edited video.</a:t>
            </a:r>
            <a:endParaRPr sz="1750" b="0" i="0" u="none" strike="noStrike" cap="none"/>
          </a:p>
        </p:txBody>
      </p:sp>
      <p:sp>
        <p:nvSpPr>
          <p:cNvPr id="145" name="Google Shape;145;p21"/>
          <p:cNvSpPr/>
          <p:nvPr/>
        </p:nvSpPr>
        <p:spPr>
          <a:xfrm>
            <a:off x="793790" y="6274951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Easily remove an unwanted object from a video clip without manual frame-by-frame editing.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/>
          <p:nvPr/>
        </p:nvSpPr>
        <p:spPr>
          <a:xfrm>
            <a:off x="6280190" y="1047274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Caption: Instant Subtitles and Accessibility</a:t>
            </a:r>
            <a:endParaRPr sz="4450" b="0" i="0" u="none" strike="noStrike" cap="none"/>
          </a:p>
        </p:txBody>
      </p:sp>
      <p:sp>
        <p:nvSpPr>
          <p:cNvPr id="153" name="Google Shape;153;p22"/>
          <p:cNvSpPr/>
          <p:nvPr/>
        </p:nvSpPr>
        <p:spPr>
          <a:xfrm>
            <a:off x="6280190" y="2804993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Caption.ai provides AI-powered real-time and post-production captioning, enhancing video accessibility and reach for diverse audiences.</a:t>
            </a:r>
            <a:endParaRPr sz="1750" b="0" i="0" u="none" strike="noStrike" cap="none"/>
          </a:p>
        </p:txBody>
      </p:sp>
      <p:sp>
        <p:nvSpPr>
          <p:cNvPr id="154" name="Google Shape;154;p22"/>
          <p:cNvSpPr/>
          <p:nvPr/>
        </p:nvSpPr>
        <p:spPr>
          <a:xfrm>
            <a:off x="6280190" y="4148852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video to </a:t>
            </a: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caption.ai</a:t>
            </a:r>
            <a:endParaRPr sz="1750" b="0" i="0" u="none" strike="noStrike" cap="none"/>
          </a:p>
        </p:txBody>
      </p:sp>
      <p:sp>
        <p:nvSpPr>
          <p:cNvPr id="155" name="Google Shape;155;p22"/>
          <p:cNvSpPr/>
          <p:nvPr/>
        </p:nvSpPr>
        <p:spPr>
          <a:xfrm>
            <a:off x="6280190" y="4591050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The AI automatically transcribes and generates captions.</a:t>
            </a:r>
            <a:endParaRPr sz="1750" b="0" i="0" u="none" strike="noStrike" cap="none"/>
          </a:p>
        </p:txBody>
      </p:sp>
      <p:sp>
        <p:nvSpPr>
          <p:cNvPr id="156" name="Google Shape;156;p22"/>
          <p:cNvSpPr/>
          <p:nvPr/>
        </p:nvSpPr>
        <p:spPr>
          <a:xfrm>
            <a:off x="6280190" y="5033248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Review and edit any necessary adjustments.</a:t>
            </a:r>
            <a:endParaRPr sz="1750" b="0" i="0" u="none" strike="noStrike" cap="none"/>
          </a:p>
        </p:txBody>
      </p:sp>
      <p:sp>
        <p:nvSpPr>
          <p:cNvPr id="157" name="Google Shape;157;p22"/>
          <p:cNvSpPr/>
          <p:nvPr/>
        </p:nvSpPr>
        <p:spPr>
          <a:xfrm>
            <a:off x="6280190" y="5475446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Download captions in various formats or embed directly.</a:t>
            </a:r>
            <a:endParaRPr sz="1750" b="0" i="0" u="none" strike="noStrike" cap="none"/>
          </a:p>
        </p:txBody>
      </p:sp>
      <p:sp>
        <p:nvSpPr>
          <p:cNvPr id="158" name="Google Shape;158;p22"/>
          <p:cNvSpPr/>
          <p:nvPr/>
        </p:nvSpPr>
        <p:spPr>
          <a:xfrm>
            <a:off x="6280190" y="6093500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Add accurate subtitles to a lecture recording, making it accessible to hearing-impaired students and international audiences.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65580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/>
          <p:nvPr/>
        </p:nvSpPr>
        <p:spPr>
          <a:xfrm>
            <a:off x="743545" y="3411736"/>
            <a:ext cx="12057340" cy="66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150"/>
              <a:buFont typeface="Fraunces"/>
              <a:buNone/>
            </a:pPr>
            <a:r>
              <a:rPr lang="en-US" sz="4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Presenton: AI-Driven Presentation Coaching</a:t>
            </a:r>
            <a:endParaRPr sz="4150" b="0" i="0" u="none" strike="noStrike" cap="none"/>
          </a:p>
        </p:txBody>
      </p:sp>
      <p:sp>
        <p:nvSpPr>
          <p:cNvPr id="166" name="Google Shape;166;p23"/>
          <p:cNvSpPr/>
          <p:nvPr/>
        </p:nvSpPr>
        <p:spPr>
          <a:xfrm>
            <a:off x="743545" y="4394240"/>
            <a:ext cx="13143309" cy="67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Presenton.ai uses AI to analyze your presentation delivery, providing real-time feedback on pacing, tone, body language, and slide design for improvement.</a:t>
            </a:r>
            <a:endParaRPr sz="1650" b="0" i="0" u="none" strike="noStrike" cap="none"/>
          </a:p>
        </p:txBody>
      </p:sp>
      <p:sp>
        <p:nvSpPr>
          <p:cNvPr id="167" name="Google Shape;167;p23"/>
          <p:cNvSpPr/>
          <p:nvPr/>
        </p:nvSpPr>
        <p:spPr>
          <a:xfrm>
            <a:off x="743545" y="5312807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Record your presentation practice session on </a:t>
            </a:r>
            <a:r>
              <a:rPr lang="en-US" sz="16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presenton.ai</a:t>
            </a:r>
            <a:endParaRPr sz="1650" b="0" i="0" u="none" strike="noStrike" cap="none"/>
          </a:p>
        </p:txBody>
      </p:sp>
      <p:sp>
        <p:nvSpPr>
          <p:cNvPr id="168" name="Google Shape;168;p23"/>
          <p:cNvSpPr/>
          <p:nvPr/>
        </p:nvSpPr>
        <p:spPr>
          <a:xfrm>
            <a:off x="743545" y="5726906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detailed AI analysis and actionable insights.</a:t>
            </a:r>
            <a:endParaRPr sz="1650" b="0" i="0" u="none" strike="noStrike" cap="none"/>
          </a:p>
        </p:txBody>
      </p:sp>
      <p:sp>
        <p:nvSpPr>
          <p:cNvPr id="169" name="Google Shape;169;p23"/>
          <p:cNvSpPr/>
          <p:nvPr/>
        </p:nvSpPr>
        <p:spPr>
          <a:xfrm>
            <a:off x="743545" y="6141006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Implement feedback and refine your delivery.</a:t>
            </a:r>
            <a:endParaRPr sz="1650" b="0" i="0" u="none" strike="noStrike" cap="none"/>
          </a:p>
        </p:txBody>
      </p:sp>
      <p:sp>
        <p:nvSpPr>
          <p:cNvPr id="170" name="Google Shape;170;p23"/>
          <p:cNvSpPr/>
          <p:nvPr/>
        </p:nvSpPr>
        <p:spPr>
          <a:xfrm>
            <a:off x="743545" y="6555105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Track progress over multiple practice sessions.</a:t>
            </a:r>
            <a:endParaRPr sz="1650" b="0" i="0" u="none" strike="noStrike" cap="none"/>
          </a:p>
        </p:txBody>
      </p:sp>
      <p:sp>
        <p:nvSpPr>
          <p:cNvPr id="171" name="Google Shape;171;p23"/>
          <p:cNvSpPr/>
          <p:nvPr/>
        </p:nvSpPr>
        <p:spPr>
          <a:xfrm>
            <a:off x="743545" y="7133868"/>
            <a:ext cx="13143309" cy="33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Improve your public speaking skills for an upcoming conference by receiving objective AI-driven coaching.</a:t>
            </a:r>
            <a:endParaRPr sz="1650" b="0" i="0" u="none" strike="noStrike" cap="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Microsoft Office PowerPoint</Application>
  <PresentationFormat>Custom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Nobile</vt:lpstr>
      <vt:lpstr>Fraunces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Mohammad Mousa abutair</cp:lastModifiedBy>
  <cp:revision>1</cp:revision>
  <dcterms:modified xsi:type="dcterms:W3CDTF">2026-01-18T14:55:09Z</dcterms:modified>
</cp:coreProperties>
</file>